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51"/>
  </p:notesMasterIdLst>
  <p:sldIdLst>
    <p:sldId id="260" r:id="rId6"/>
    <p:sldId id="261" r:id="rId7"/>
    <p:sldId id="262" r:id="rId8"/>
    <p:sldId id="258" r:id="rId9"/>
    <p:sldId id="259" r:id="rId10"/>
    <p:sldId id="301" r:id="rId11"/>
    <p:sldId id="271" r:id="rId12"/>
    <p:sldId id="272" r:id="rId13"/>
    <p:sldId id="273" r:id="rId14"/>
    <p:sldId id="274" r:id="rId15"/>
    <p:sldId id="306" r:id="rId16"/>
    <p:sldId id="297" r:id="rId17"/>
    <p:sldId id="298" r:id="rId18"/>
    <p:sldId id="299" r:id="rId19"/>
    <p:sldId id="300" r:id="rId20"/>
    <p:sldId id="305" r:id="rId21"/>
    <p:sldId id="320" r:id="rId22"/>
    <p:sldId id="276" r:id="rId23"/>
    <p:sldId id="282" r:id="rId24"/>
    <p:sldId id="277" r:id="rId25"/>
    <p:sldId id="279" r:id="rId26"/>
    <p:sldId id="281" r:id="rId27"/>
    <p:sldId id="308" r:id="rId28"/>
    <p:sldId id="309" r:id="rId29"/>
    <p:sldId id="307" r:id="rId30"/>
    <p:sldId id="278" r:id="rId31"/>
    <p:sldId id="280" r:id="rId32"/>
    <p:sldId id="283" r:id="rId33"/>
    <p:sldId id="312" r:id="rId34"/>
    <p:sldId id="321" r:id="rId35"/>
    <p:sldId id="284" r:id="rId36"/>
    <p:sldId id="285" r:id="rId37"/>
    <p:sldId id="287" r:id="rId38"/>
    <p:sldId id="313" r:id="rId39"/>
    <p:sldId id="288" r:id="rId40"/>
    <p:sldId id="289" r:id="rId41"/>
    <p:sldId id="290" r:id="rId42"/>
    <p:sldId id="293" r:id="rId43"/>
    <p:sldId id="315" r:id="rId44"/>
    <p:sldId id="318" r:id="rId45"/>
    <p:sldId id="291" r:id="rId46"/>
    <p:sldId id="292" r:id="rId47"/>
    <p:sldId id="294" r:id="rId48"/>
    <p:sldId id="322" r:id="rId49"/>
    <p:sldId id="257" r:id="rId50"/>
  </p:sldIdLst>
  <p:sldSz cx="12192000" cy="6858000"/>
  <p:notesSz cx="6858000" cy="9144000"/>
  <p:embeddedFontLst>
    <p:embeddedFont>
      <p:font typeface="나눔스퀘어" panose="020B0600000101010101" pitchFamily="50" charset="-127"/>
      <p:regular r:id="rId52"/>
    </p:embeddedFont>
    <p:embeddedFont>
      <p:font typeface="나눔스퀘어 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51"/>
    <a:srgbClr val="00B050"/>
    <a:srgbClr val="94C3BB"/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4" d="100"/>
          <a:sy n="64" d="100"/>
        </p:scale>
        <p:origin x="6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gif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2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4356" y="3308496"/>
            <a:ext cx="5003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초안 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649531" y="427222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F9615-91AA-4BB3-907D-4E0C6523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9" y="3840422"/>
            <a:ext cx="4619312" cy="2598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470DB0-54B2-46E1-8398-9D00746B1BF1}"/>
              </a:ext>
            </a:extLst>
          </p:cNvPr>
          <p:cNvSpPr txBox="1"/>
          <p:nvPr/>
        </p:nvSpPr>
        <p:spPr>
          <a:xfrm>
            <a:off x="960585" y="64387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정보가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E5EB5-D9A1-4E99-9BCF-CB063D9F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99" y="837787"/>
            <a:ext cx="4619312" cy="25983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EA6EBB-A76E-4F74-8972-BB7D1F5EEB7F}"/>
              </a:ext>
            </a:extLst>
          </p:cNvPr>
          <p:cNvSpPr/>
          <p:nvPr/>
        </p:nvSpPr>
        <p:spPr>
          <a:xfrm>
            <a:off x="1020915" y="3453620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CB3C0-24B6-4543-8919-A5B0ABA7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5144"/>
            <a:ext cx="5781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0669" y="4728001"/>
            <a:ext cx="5950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신규 사용자 등록하기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등록을 위해 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맞으신가요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정상적으로 등록되었습니다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72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46017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 내에 응답이 없는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7" y="797683"/>
            <a:ext cx="4619311" cy="2598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09B4AC-ED00-4F88-8965-593939EB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70"/>
          <a:stretch/>
        </p:blipFill>
        <p:spPr>
          <a:xfrm>
            <a:off x="6040108" y="2414601"/>
            <a:ext cx="6031714" cy="20911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BF8BF4-97F0-400C-AF1E-5AC1C354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6" y="3829505"/>
            <a:ext cx="4619312" cy="25983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49FDC7-FF68-4C64-9DDE-B694A5A40AF2}"/>
              </a:ext>
            </a:extLst>
          </p:cNvPr>
          <p:cNvSpPr/>
          <p:nvPr/>
        </p:nvSpPr>
        <p:spPr>
          <a:xfrm>
            <a:off x="764512" y="6445338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176070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B0A87-35B9-484D-ACD2-3DE22382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67" y="993762"/>
            <a:ext cx="4687508" cy="26367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A99D22-2D44-4FBC-920C-8272BDF3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1" y="1009720"/>
            <a:ext cx="4709749" cy="264923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613559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있는 이름인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80513" y="363951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대답한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19054" y="2073998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69927" y="3200014"/>
            <a:ext cx="731520" cy="282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C7EE98-DBA7-4B4E-AB41-D8B547F9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30" b="563"/>
          <a:stretch/>
        </p:blipFill>
        <p:spPr>
          <a:xfrm>
            <a:off x="3703889" y="3947243"/>
            <a:ext cx="5433030" cy="2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정면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몸매가 잘 드러나는 옷을 입고 계신가요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99193" y="186345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9193" y="2446857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199193" y="418159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측면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199193" y="474952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5317453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3030263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사용자 등록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7EE80-919C-4E7A-A2FA-8ADB2D14F5F5}"/>
              </a:ext>
            </a:extLst>
          </p:cNvPr>
          <p:cNvSpPr txBox="1"/>
          <p:nvPr/>
        </p:nvSpPr>
        <p:spPr>
          <a:xfrm>
            <a:off x="3199193" y="3613669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61F957B7-59E4-476E-8CB8-CC0F92A5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1570218" y="1426255"/>
            <a:ext cx="2020947" cy="516910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9" y="991053"/>
            <a:ext cx="4369438" cy="245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5809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옷을 잘못 입어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말한 경우</a:t>
            </a:r>
          </a:p>
        </p:txBody>
      </p:sp>
      <p:sp>
        <p:nvSpPr>
          <p:cNvPr id="17" name="타원 16"/>
          <p:cNvSpPr/>
          <p:nvPr/>
        </p:nvSpPr>
        <p:spPr>
          <a:xfrm>
            <a:off x="2872049" y="3187932"/>
            <a:ext cx="83127" cy="83127"/>
          </a:xfrm>
          <a:prstGeom prst="ellipse">
            <a:avLst/>
          </a:prstGeom>
          <a:solidFill>
            <a:srgbClr val="00B050"/>
          </a:solidFill>
          <a:ln>
            <a:solidFill>
              <a:srgbClr val="00B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D7D12A-5C59-467C-870E-530B8A88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3866325"/>
            <a:ext cx="4431415" cy="24926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9762B-B789-4B51-8AEC-0034994D1FC9}"/>
              </a:ext>
            </a:extLst>
          </p:cNvPr>
          <p:cNvSpPr/>
          <p:nvPr/>
        </p:nvSpPr>
        <p:spPr>
          <a:xfrm>
            <a:off x="739102" y="635899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ED5B3B-1576-4900-8139-BE851656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41" y="3890390"/>
            <a:ext cx="4350924" cy="244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01309-77A6-4AE3-9067-97BB4C505C15}"/>
              </a:ext>
            </a:extLst>
          </p:cNvPr>
          <p:cNvSpPr txBox="1"/>
          <p:nvPr/>
        </p:nvSpPr>
        <p:spPr>
          <a:xfrm>
            <a:off x="6741240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정면으로 바르게 서지 않은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CA7C8B-8221-4DDC-8257-DA5A5E6B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786" y="739527"/>
            <a:ext cx="5781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30" y="970179"/>
            <a:ext cx="4425568" cy="24893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4" y="1012166"/>
            <a:ext cx="4369438" cy="24578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60751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정면 사진에서 정보를 파악할 수 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77672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이상 반복된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827367" y="203190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23636-3552-4566-92E1-8C854AFD1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40"/>
          <a:stretch/>
        </p:blipFill>
        <p:spPr>
          <a:xfrm>
            <a:off x="722141" y="3883273"/>
            <a:ext cx="5281094" cy="2593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890603-21D2-4072-9B3C-28AAE12D5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0" b="-119"/>
          <a:stretch/>
        </p:blipFill>
        <p:spPr>
          <a:xfrm>
            <a:off x="6446492" y="5091369"/>
            <a:ext cx="5281094" cy="13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noProof="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969EF0D-394A-4876-A07D-F4FB520A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9" y="1032050"/>
            <a:ext cx="4350924" cy="244739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77667" y="35105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측면으로 바르게 서지 않은 경우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41" y="3966889"/>
            <a:ext cx="4425568" cy="2489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5" y="4008876"/>
            <a:ext cx="4369438" cy="2457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02562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시스템이 측면 사진에서 정보를 파악할 수 없는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19483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번 이상 반복된 경우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769178" y="502861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DC9A52-733E-4ACA-83EC-54E8BD63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25" y="292806"/>
            <a:ext cx="5781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5E8F1-51B8-4E32-85C6-373D691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44" y="2650631"/>
            <a:ext cx="5772150" cy="1562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A3EA4-B6FD-4E97-8F25-B5FB4F4D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2182665"/>
            <a:ext cx="4431415" cy="24926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BCC502-36E8-4F80-9F50-22A8EEB57228}"/>
              </a:ext>
            </a:extLst>
          </p:cNvPr>
          <p:cNvSpPr/>
          <p:nvPr/>
        </p:nvSpPr>
        <p:spPr>
          <a:xfrm>
            <a:off x="739102" y="4675335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408508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31558-1676-4B0C-ACFF-A2E363F9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6" y="3914456"/>
            <a:ext cx="4389375" cy="246902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한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3" y="991053"/>
            <a:ext cx="4369438" cy="24578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E1B220-33BA-4A19-ADAE-896F748B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2262434"/>
            <a:ext cx="57721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458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99542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618955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60051" y="3122503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72967" y="3803174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60051" y="456773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713411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9" y="314562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72965" y="385442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72964" y="4594196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8" y="157815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604984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178172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2996402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1</a:t>
            </a:r>
            <a:r>
              <a:rPr lang="ko-KR" altLang="en-US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전 사진 보여줘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58041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" y="3914456"/>
            <a:ext cx="4283870" cy="2409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" y="991053"/>
            <a:ext cx="4369438" cy="24578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촬영된 사진이 존재하지 않는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 사진이 존재하지 않는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5D8C3-071B-4876-BE46-3CF82B4B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1252784"/>
            <a:ext cx="5772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393792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AD336-14D1-4056-BBA1-3FC2F18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5" y="1972277"/>
            <a:ext cx="5762625" cy="3590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31084-F58F-4D4D-9D14-3EBC6118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0" y="906411"/>
            <a:ext cx="4393301" cy="2471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A62F7-EB3F-42B2-B567-AE231D72B518}"/>
              </a:ext>
            </a:extLst>
          </p:cNvPr>
          <p:cNvSpPr txBox="1"/>
          <p:nvPr/>
        </p:nvSpPr>
        <p:spPr>
          <a:xfrm>
            <a:off x="458745" y="337764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기준 사진을 변경한 경우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640915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26128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9ECB-CF52-4F63-BA1E-E3B102A7B5DD}"/>
              </a:ext>
            </a:extLst>
          </p:cNvPr>
          <p:cNvSpPr txBox="1"/>
          <p:nvPr/>
        </p:nvSpPr>
        <p:spPr>
          <a:xfrm>
            <a:off x="5268336" y="4039005"/>
            <a:ext cx="165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Bi Deer~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-0.35439 C 0.09609 -0.35439 0.18203 -0.23981 0.18203 -0.09884 C 0.18203 0.04236 0.09609 0.15764 -0.00977 0.15764 C -0.11549 0.15764 -0.20117 0.04236 -0.20117 -0.09884 C -0.20117 -0.23981 -0.11549 -0.35439 -0.00977 -0.35439 Z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248018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495141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9176E-9E8A-43AF-97C6-C597E739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44" y="2961162"/>
            <a:ext cx="57721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eer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7" y="1195227"/>
            <a:ext cx="4924119" cy="2769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78" y="1195227"/>
            <a:ext cx="4924119" cy="2769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35575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저녁인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944867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점심인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C7857-1989-4215-BBD9-567F4783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69" y="4815271"/>
            <a:ext cx="704703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사용자라면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등록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말씀해주세요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626</Words>
  <Application>Microsoft Office PowerPoint</Application>
  <PresentationFormat>와이드스크린</PresentationFormat>
  <Paragraphs>147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나눔스퀘어</vt:lpstr>
      <vt:lpstr>맑은 고딕</vt:lpstr>
      <vt:lpstr>나눔스퀘어 ExtraBold</vt:lpstr>
      <vt:lpstr>나눔스퀘어 Bold</vt:lpstr>
      <vt:lpstr>Arial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주 방</cp:lastModifiedBy>
  <cp:revision>64</cp:revision>
  <dcterms:created xsi:type="dcterms:W3CDTF">2019-11-17T06:31:23Z</dcterms:created>
  <dcterms:modified xsi:type="dcterms:W3CDTF">2019-11-19T14:50:36Z</dcterms:modified>
</cp:coreProperties>
</file>